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0F5C-45D5-4519-80BF-CED5C6DF9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A724F-4335-4547-A551-E0D8D5897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B9EB0-A402-45E9-BEF1-BC3C8A68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2F36E-DF11-4E25-B72C-8E4F7197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CF076-92CC-419F-90CC-A1FAF00A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4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F018-AE3C-4826-A695-D84CB4BE0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65194-CD55-4381-B61F-2D6E77DC9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D19D-1AF0-4474-AD4E-E8EE9585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76EDE-94DC-4417-A277-0367E5BF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B2C34-3F21-43A0-9B96-E2EB6606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0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0C0BC8-ECB4-4F07-AA60-7CF58E789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CD08F-93D5-400D-9DAF-D59BFB26D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549B8-8DB9-4B08-A594-64621C6B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3C4AB-C411-45E9-847C-9C01EAF7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811C2-8CE9-45FE-BC2C-A725D869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7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DC46-B106-4015-BA27-9111CAF5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4C3D6-DE5F-49A0-A56D-D3D233B7A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18EE-04A2-470B-BAAF-BCA1A38D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C52C-4B1C-4DC3-9ADE-E4C5C37A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F8322-3E0F-40D9-8AB9-112E60D4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92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6094-5F4B-4A73-B6EE-28254287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FE3AA-2663-48ED-BBBC-DC2953C91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D763-1803-418C-9428-9C208FBF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1289E-420E-4DA1-AE04-F692646F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CC7B5-AC57-4D15-9434-131F9B57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3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67F1-ED1C-4CB1-A118-AE76A485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B0E9-C8A4-404E-8D3E-1F10E97D2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6A78E-1FEA-4974-A531-B3B5B49B7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20EEA-9CC3-4504-9437-F3A485A4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79DA8-954A-4035-BF8B-3B3CB13D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1AB9F-EAB7-4007-864B-EB73DF8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E13F-9C36-4259-8F02-0462EEC5F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62EA-1AD1-41BA-8FF7-A305DA3E4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733BC-06B7-4435-87E4-2B19088A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2E5F7-3ED6-4618-9790-A0A79040D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AC9B6F-9BE7-4AB7-8C13-D82893B9E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8A4D6B-5744-459C-AEB6-74EC929A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0C7AC-9D88-435E-9D4D-ED575180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1D07C-6752-4D36-A299-426451EE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8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1C0B-DCA6-4A19-9F16-EAF42696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EB3BC7-694C-424F-B167-EFAFBB92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E144B-98C5-4CD5-A64E-32534011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0E8E4-F4FF-4A76-B2B0-EA5E1409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3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575FA-0D1B-4D7E-9436-9B9A0719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D4CD3-7CF1-41F3-BA6A-0BA80262E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29D2E-CF80-4C07-90AD-BAF3E4AF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0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4795-4E7D-4819-A052-CE99EC5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44CC-094E-4FDD-83C4-543044D55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65BE-15FC-4F2B-9DA6-4A7FB3481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2772-A2AF-4534-8889-D8828023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935BE-89CC-4E0C-9B61-A5CCFAE2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1A58B-137B-4BAD-B414-A79D8FC1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6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BB80-257A-4E7C-A53F-1810D437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9120D-546D-4221-B70A-929BCA0C4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F5C84-DAA9-45E6-B5F6-5F99A6CD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A4489-9275-4A0B-AB87-034FB2E8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217E4-567A-41E4-92D4-7EFAD74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22A55-D417-469F-A2B5-5DC2C4F4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51268-48EF-4863-A15B-0C3BFE8A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59FA6-AA18-49FC-9F90-200D748C1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5677E-3E31-4C43-BC76-9E954536C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E8B6D-5048-402C-9336-C619EDA655D2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1E4E3-86A1-4844-A5D7-EF214F011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5E268-A77F-4627-BD03-D31860B0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738F1-278D-413A-B9C9-F6396C735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6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933DD-410C-4A39-93C5-62347FA6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 Tuesday</a:t>
            </a:r>
          </a:p>
        </p:txBody>
      </p:sp>
    </p:spTree>
    <p:extLst>
      <p:ext uri="{BB962C8B-B14F-4D97-AF65-F5344CB8AC3E}">
        <p14:creationId xmlns:p14="http://schemas.microsoft.com/office/powerpoint/2010/main" val="249443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EDB98-E292-4004-8FA9-B1B1E1E4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3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D607A-4ECA-4BC5-994F-3513305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B23F3-4361-4EA2-B6EC-A6D439C6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17FBD-5BBF-4D95-B716-2D399D79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6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5C0F4-D488-42CA-BA64-7898D7F38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8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D12B0-0D32-4A0F-A8E8-529D0634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7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F9ECC-9A1B-4E84-A5FD-5891DDAA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7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64D61-7EC4-4754-A9A5-89CEF474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49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17:00 Tuesday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0475C-ED20-4FAF-916A-3681EE02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73A15E-0572-4184-AF8D-17CECBA3A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17CE9-B1B2-4255-A2E7-343D8531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8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3B9D3-7986-4F9A-97E0-32E61522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A4068-06F8-4E6A-B61C-1B4EFA99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3C245-0DDB-4672-B18B-9195E0E2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F914E-9930-4D02-B4C8-CD142B3E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73443-08E6-48D5-96D4-7BE8DA60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2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176D-7B2E-4F72-BCE8-EE1E62DA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0CA8AE-6A2E-4472-B776-550BF8FB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1D497-B285-44FC-874C-8D98F85D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45C078-651E-472F-9D43-D77396BC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4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6B7A9-5FB4-46FC-8447-1BF1526E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9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07:00 Tuesday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8816E7-7DE5-4D94-9F83-21568759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2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B6FFD6-B74B-4F53-92C6-16D49249B536}"/>
              </a:ext>
            </a:extLst>
          </p:cNvPr>
          <p:cNvSpPr txBox="1"/>
          <p:nvPr/>
        </p:nvSpPr>
        <p:spPr>
          <a:xfrm>
            <a:off x="6555971" y="620684"/>
            <a:ext cx="249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08:00 Tuesday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48532A-F702-4A7C-B92B-22524537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</Words>
  <Application>Microsoft Office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Dagoberto Romer</dc:creator>
  <cp:lastModifiedBy>Dagoberto Romer</cp:lastModifiedBy>
  <cp:revision>2</cp:revision>
  <dcterms:created xsi:type="dcterms:W3CDTF">2018-06-14T07:28:02Z</dcterms:created>
  <dcterms:modified xsi:type="dcterms:W3CDTF">2018-06-14T07:37:47Z</dcterms:modified>
</cp:coreProperties>
</file>